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5DC79-1D47-4A0F-90F6-858F578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A6B762-3546-4FC0-8F5E-C5D19310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6B309-88A8-45FA-B2B1-FCE70979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A9ADF-4F4B-4321-8152-209C9547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A7584-E8FC-41B8-B477-859B4DAF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7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A5A28-E482-4BAF-A0F1-05979180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C9B760-1FEC-445D-9EA0-078C1CF79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C00E8-5CF7-4441-B81F-15762F75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6A2B5-814C-4C7F-8545-933538A0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33B37-3252-4D8D-A881-C6317EAD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42E160-9A3B-4E18-AA07-023C00DA6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71D961-782D-4ACB-A81D-567A73B9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AB22D-EF33-4BEE-964F-E0F34069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DC3D9-6BDD-45FC-972A-A236A866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D8BBF-71B2-4ACE-8237-2B581208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5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4F949-E35D-4973-919C-D9FB3DBA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75D26-4DDB-48F3-A7B5-5DE80E590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78750-10DC-4FE3-9C48-B9489B90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25526-58EC-4762-B7AB-3E85CC47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7ACC3-E87F-48EB-9C7F-3CF30CA9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33567-95BB-4AFE-B284-9CBDF79B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B86298-C01C-4198-97AE-8CF74BA29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27AF3-357B-4A2F-BFC8-193CD76D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C588-1867-425E-939D-C9D341FB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D28459-4CEA-49B3-B3FA-2E943360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8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30F22-C6A5-4E1C-AF90-C704AD33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89A68-2CD2-4E49-8EA9-BBFF8A849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94736B-005B-4EFC-82A9-B7EC91F21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70AF7B-9385-488E-BFB7-B7A0D159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777C36-9829-4689-B91E-AA16D102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13F24-3E0D-408B-98B3-B4372640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AEB4-AD77-4532-9B69-502F1CAF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97605-FB0D-46D8-8895-2D2F1B7E8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AA4BF-E9B9-484E-ABFE-A2673D056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D872C5-CAAE-4D23-B5AF-CD0024D3E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4C2FB1-A444-4EAD-8F21-86FC34F22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650539-5ABC-4D07-8886-B62D3F4D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A96FC-DBBC-4C4C-8455-CAFCC9B1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38FAB-5EE2-4040-A585-2AEEEA75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6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E1A52-B8ED-446E-A2A6-3716FBC5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5282C-230A-4ED7-9D89-CB093105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FC176F-F58E-438B-8EF8-FF16000D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0A3C12-D88F-4326-9757-E99D22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9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696343-F968-4A87-9591-0415DEC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CC9080-8BEE-4388-A7C2-4368A348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4A6D0B-062D-4018-B7E9-7221A5C5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4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FD0D-7E70-4DA4-A46C-3165754D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3B1DC-13B1-4E27-B0F5-D596A4F0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233989-6662-4152-B008-E8509C3D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230F13-6F82-40E5-9DF9-FB519876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8550E-E6AD-48BC-9CCB-ED5EADEB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1B85EE-80F7-43B2-8D97-7C9BBBF7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9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534BC-82DC-4AD7-9EE0-7AAC6EC1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BB8ED0-AAEB-4097-89D5-C56866D00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BD01ED-5882-44F7-8555-B5C280905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923030-DE75-47A0-A5AC-C1461973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E3E99-A3E8-4D1D-A3D6-2529379D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3B8735-9273-404D-A976-AF538693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15C40-72FB-4EDC-ADF9-244710F7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B784E2-731A-43C9-918B-8A84EFAF0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DE650-887F-4D52-A424-00EF25A1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83F5-77E1-4EA3-A6C2-980D1DB432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9479A-67EB-4621-84BE-08ED78CDE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8D36D-2A25-4BEF-92B8-07E3FA17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7221-C397-477E-A79F-4B034E3A1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C2055-27B8-4CFA-8799-A54EA6E6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995" y="3621721"/>
            <a:ext cx="3560120" cy="26284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020247-4441-47E1-AC35-D6610CA7D241}"/>
              </a:ext>
            </a:extLst>
          </p:cNvPr>
          <p:cNvSpPr/>
          <p:nvPr/>
        </p:nvSpPr>
        <p:spPr>
          <a:xfrm>
            <a:off x="2781349" y="214804"/>
            <a:ext cx="564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делать если….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1F215-9830-44A0-8AFE-3ADE4299D782}"/>
              </a:ext>
            </a:extLst>
          </p:cNvPr>
          <p:cNvSpPr txBox="1"/>
          <p:nvPr/>
        </p:nvSpPr>
        <p:spPr>
          <a:xfrm>
            <a:off x="391885" y="1362269"/>
            <a:ext cx="5383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 есть трудности в учебе….</a:t>
            </a:r>
          </a:p>
          <a:p>
            <a:r>
              <a:rPr lang="ru-RU" dirty="0"/>
              <a:t>Если частая смена настроения, тревожность, страхи…..</a:t>
            </a:r>
          </a:p>
          <a:p>
            <a:r>
              <a:rPr lang="ru-RU" dirty="0"/>
              <a:t>Если нет друзей и тебе одиноко….</a:t>
            </a:r>
          </a:p>
          <a:p>
            <a:r>
              <a:rPr lang="ru-RU" dirty="0"/>
              <a:t>Если сложности в общении…</a:t>
            </a:r>
          </a:p>
          <a:p>
            <a:r>
              <a:rPr lang="ru-RU" dirty="0"/>
              <a:t>Если конфликты, ссоры, нет взаимопонимания……</a:t>
            </a:r>
          </a:p>
          <a:p>
            <a:r>
              <a:rPr lang="ru-RU" dirty="0"/>
              <a:t>Если есть трудность выбора жизненного пути….</a:t>
            </a:r>
          </a:p>
          <a:p>
            <a:r>
              <a:rPr lang="ru-RU" dirty="0"/>
              <a:t>Если непослушание, агрессия, истерики….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DA9C0-09A7-4135-943B-8528957BFDB8}"/>
              </a:ext>
            </a:extLst>
          </p:cNvPr>
          <p:cNvSpPr txBox="1"/>
          <p:nvPr/>
        </p:nvSpPr>
        <p:spPr>
          <a:xfrm>
            <a:off x="3083766" y="3762926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Приходите 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 консультацию к педагогу-психологу!</a:t>
            </a:r>
          </a:p>
          <a:p>
            <a:pPr algn="ctr"/>
            <a:r>
              <a:rPr lang="ru-RU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Мы будем рады 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Вам помочь!</a:t>
            </a:r>
          </a:p>
          <a:p>
            <a:pPr algn="ctr"/>
            <a:endParaRPr lang="ru-RU" sz="1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C6862F-72CE-45DD-9F06-04BCD3E0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510" y="298580"/>
            <a:ext cx="3262605" cy="29376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5A9F53-F114-4EA3-BED3-7EC7142E15B0}"/>
              </a:ext>
            </a:extLst>
          </p:cNvPr>
          <p:cNvSpPr txBox="1"/>
          <p:nvPr/>
        </p:nvSpPr>
        <p:spPr>
          <a:xfrm>
            <a:off x="1216058" y="5006555"/>
            <a:ext cx="70239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Психологическая помощь проводится в дистанционном, очном и электронном режиме. Обращайтесь на электронный адрес Spps1391@mail.ru.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Также постоянно работает Почта доверия vk.com/doverie1391.</a:t>
            </a:r>
          </a:p>
        </p:txBody>
      </p:sp>
    </p:spTree>
    <p:extLst>
      <p:ext uri="{BB962C8B-B14F-4D97-AF65-F5344CB8AC3E}">
        <p14:creationId xmlns:p14="http://schemas.microsoft.com/office/powerpoint/2010/main" val="1918710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97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srigiy@yandex.ru</dc:creator>
  <cp:lastModifiedBy>Татьяна Радаева</cp:lastModifiedBy>
  <cp:revision>3</cp:revision>
  <dcterms:created xsi:type="dcterms:W3CDTF">2021-05-16T15:31:55Z</dcterms:created>
  <dcterms:modified xsi:type="dcterms:W3CDTF">2021-05-16T16:40:49Z</dcterms:modified>
</cp:coreProperties>
</file>